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58" r:id="rId6"/>
    <p:sldId id="262" r:id="rId7"/>
    <p:sldId id="264" r:id="rId8"/>
    <p:sldId id="271" r:id="rId9"/>
    <p:sldId id="274" r:id="rId10"/>
    <p:sldId id="272" r:id="rId11"/>
    <p:sldId id="273" r:id="rId12"/>
    <p:sldId id="265" r:id="rId13"/>
    <p:sldId id="259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D2B-FA75-4ED6-96E7-724FC9BA19D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327A-54B3-402C-A660-C6282982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0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D2B-FA75-4ED6-96E7-724FC9BA19D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327A-54B3-402C-A660-C6282982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3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D2B-FA75-4ED6-96E7-724FC9BA19D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327A-54B3-402C-A660-C6282982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6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D2B-FA75-4ED6-96E7-724FC9BA19D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327A-54B3-402C-A660-C6282982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5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D2B-FA75-4ED6-96E7-724FC9BA19D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327A-54B3-402C-A660-C6282982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9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D2B-FA75-4ED6-96E7-724FC9BA19D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327A-54B3-402C-A660-C6282982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D2B-FA75-4ED6-96E7-724FC9BA19D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327A-54B3-402C-A660-C6282982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9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D2B-FA75-4ED6-96E7-724FC9BA19D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327A-54B3-402C-A660-C6282982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5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D2B-FA75-4ED6-96E7-724FC9BA19D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327A-54B3-402C-A660-C6282982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4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D2B-FA75-4ED6-96E7-724FC9BA19D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327A-54B3-402C-A660-C6282982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5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D2B-FA75-4ED6-96E7-724FC9BA19D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327A-54B3-402C-A660-C6282982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9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CD2B-FA75-4ED6-96E7-724FC9BA19D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327A-54B3-402C-A660-C62829822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1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гемопоэз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гемопоэтические стволовые клетки эмбриональной печени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9964"/>
            <a:ext cx="7772400" cy="174783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Лектор – проф. </a:t>
            </a:r>
            <a:r>
              <a:rPr lang="ru-RU" dirty="0" err="1" smtClean="0"/>
              <a:t>Т.М.Шалахметова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66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роветворение. Локализация и уровни эмбрионального гемопоэза презентация,  докла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4" y="310946"/>
            <a:ext cx="7821356" cy="58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2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роветворение. Локализация и уровни эмбрионального гемопоэза - презентация 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7" y="435018"/>
            <a:ext cx="7665909" cy="574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7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54" y="391886"/>
            <a:ext cx="7785463" cy="4702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Гепато-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тимусолиенальный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гемопоэза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54" y="862150"/>
            <a:ext cx="7785463" cy="58782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dirty="0"/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начале в печени, несколько позже в тимусе (вилочковой железе), а затем и в селезенке.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печени происходит (только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экстраваскулярно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основном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миелоидное кроветворение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начиная с 5-ой недели и до конца 5-го месяца, а затем постепенно снижается и к концу эмбриогенеза полностью прекращается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Тимус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закладывается на 7—8-й неделе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несколько позже в нем начинается Т-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лимфоцитопоэз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продолжается до конца эмбриогенеза, а затем в постнатальном периоде до его инволюции (в 25—30 лет). Процесс образования Т-лимфоцитов в этот момент носит название антиген независимая дифференцировка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Селезенка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закладывается на 4-й неделе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7—8 недели она заселяется стволовыми клетками и в ней начинается универсальное кроветворение, то есть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миелоилимфопоэз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 активно кроветворение в селезенке протекает с 5-го по 7-ой месяцы внутриутробного развития плода, а затем миелоидное кроветворение постепенно угнетается и к концу эмбриогенеза (у человека) оно полностью прекращается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Лимфоидное же кроветворение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в селезенке до конца эмбриогенеза, а затем и в постэмбриональном периоде.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кроветворение на втором этапе в названных органах осуществляется почти одновременно, только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экстраваскулярно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его интенсивность и качественный состав в разных органах различны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80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роветворение. Локализация и уровни эмбрионального гемопоэза - презентация 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0" y="98866"/>
            <a:ext cx="8114694" cy="60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8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thepresentation.ru/img/thumbs/29bed7b1fc5bdbe47d5b61932d06af0d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3" y="-191974"/>
            <a:ext cx="8491916" cy="63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8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thepresentation.ru/img/thumbs/b4dccc9ec998bd5689e70800b12010a8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3" y="263186"/>
            <a:ext cx="7885037" cy="591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1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thepresentation.ru/img/tmb/4/325986/4f4a61d264f1298203e867c0d20bec3a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5" y="108472"/>
            <a:ext cx="7884673" cy="59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09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thepresentation.ru/img/tmb/4/325986/7ca9cee8dc6e4057573b0dfa313f44b9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3" y="-61346"/>
            <a:ext cx="8317745" cy="62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3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thepresentation.ru/img/thumbs/eb50c4d2c26660af19d66ed33c0117e3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3958"/>
            <a:ext cx="8097339" cy="607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0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8" y="365126"/>
            <a:ext cx="8059782" cy="649287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кроветворением, или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гемоп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э з о 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haima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—кровь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poesis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творение), понимают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образования форменных элементов крови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Кроветворение происходит в кроветворных органах и состоит в развитии, размножении и созревании кровяных телец. Оно протекает непрерывно, т. к. форменные элементы крови после кратковременного функционирования подвергаются изнашиванию и распаду.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два вида кроветворения: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миелоидное кроветворение: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гранулоцитопоэз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тромбоцитопоэз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моноцитопоэз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лимфоидное кроветворение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• Т-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лимфоцитопоэз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• В-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лимфоцитопоэз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подразделяется на два периода: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образованию крови как ткани и потому представляет собой гистогенез крови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постэмбриональный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(представляет собой процесс физиологической регенерации крови как ткани)</a:t>
            </a:r>
          </a:p>
        </p:txBody>
      </p:sp>
    </p:spTree>
    <p:extLst>
      <p:ext uri="{BB962C8B-B14F-4D97-AF65-F5344CB8AC3E}">
        <p14:creationId xmlns:p14="http://schemas.microsoft.com/office/powerpoint/2010/main" val="410466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Ткани внутренней среды. Кровь. Гемопоэз - презентация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3" y="86467"/>
            <a:ext cx="8148690" cy="610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1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тивен Дж. Эмерсон Все клетки, циркулирующие в периферической крови  взрослого человека, имеют костномозговое происхождение и вовлечены в  сложный процесс, называемый гемопоэзом, В результате образуются различные  типы клеток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0597" y="-59017"/>
            <a:ext cx="5877786" cy="6677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5118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остномозговое кроветворение презентация, докла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0" y="-120760"/>
            <a:ext cx="8817334" cy="661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242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3" y="365126"/>
            <a:ext cx="8136527" cy="58118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Эмбриональный период кроветворения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зародыша кроветворение начинается 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желточном мешке.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2-го месяца эту функцию берет на себя печень, а с 4-го месяца возникает костномозговое кроветворение, которое к моменту рождения полностью вытесняет печеночное.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костном мозге происходит образование эритроцитов, гранулоцитов и тромбоцитов. Лимфоциты появляются лишь на 4-м месяце, когда образуются лимфатические узлы.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Селезенка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их продуцировать только после рождения. Красные кровяные клетки плода первых 3 месяцев называются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крупные ядерные клетки, превращающиеся при созревании в крупные эритроциты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мегалоциты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постепенно сменяются нормобластами, дающими начало нормальным эритроцитам. 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внеутробной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жизни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мегалобластический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(эмбриональный) тип кроветворения возникает при пернициозной анемии и сходных с ней заболеваниях.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моменту рождения плода устанавливается окончательный характер кроветворения. У ребенка оно в принципе не отличается от кроветворения взрослого. До 4-летнего возраста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лимфопоэз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активен, чем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гранулопоэз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наступает обычное для взрослых их соотношение.</a:t>
            </a:r>
          </a:p>
        </p:txBody>
      </p:sp>
    </p:spTree>
    <p:extLst>
      <p:ext uri="{BB962C8B-B14F-4D97-AF65-F5344CB8AC3E}">
        <p14:creationId xmlns:p14="http://schemas.microsoft.com/office/powerpoint/2010/main" val="256872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731579" cy="4317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Желточный этап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кроветворения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96834"/>
            <a:ext cx="8005899" cy="59566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исследователей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желточный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мешок является источником полипотентных стволовых кроветворных клеток, заселяющих затем другие кроветворные органы и инициирующих там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процессе внутриутробного развития плода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в различных органах с неодинаковым характером микроокружения.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желточном мешке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создается клетками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энтодермального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эпителия, среди которых были обнаружены скопления примитивных клеток крови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крови, образующиеся в стенках желточного мешка, называют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примитивными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Термин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рекомендуется применять только для обозначения клеток, появляющихся при пернициозной анемии и некоторых других видах постнатальной патологии. Несмотря на морфологическое сходство этих клеток, они отличаются по ряду биохимических показателей, и в первую очередь по типу синтезируемого гемоглобина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Образующиеся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эритроциты имеют большой размер, часто содержат ядра,  содержат особый вид гемоглобина - т.н.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эмбриона.</a:t>
            </a:r>
          </a:p>
        </p:txBody>
      </p:sp>
    </p:spTree>
    <p:extLst>
      <p:ext uri="{BB962C8B-B14F-4D97-AF65-F5344CB8AC3E}">
        <p14:creationId xmlns:p14="http://schemas.microsoft.com/office/powerpoint/2010/main" val="111450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18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Пренатальный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гемопоэз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27016"/>
            <a:ext cx="7886700" cy="623098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стадия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уже говорилось, в конце 2-й – начале 3-й недели после оплодотворения в желточном мешке начинается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внезародышевое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кроветворение.Сначала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обособляются зачатки сосудистой системы, формируются красные островки. Их окружают клетки мезенхимы, которые уплощаются и формируют стенку будущего сосуда. Они выполняют роль эндотелия. Внутри островком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мезобласты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округляются и преобразуются в первичные стволовые клетки (СКК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гемангиобласты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Часть из них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преврацается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эндотелиальные клетки, другая –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(первичные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предшественники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мегалобластический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кроветворения).После потери ядра и накопления в цитоплазме фетального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гемаглобина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превращаются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мегалоциты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эритроциты. Третья часть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гемангиобластов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дает начало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мегакириоцитам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одновременно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мезобласты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образуют гемоцитобласты, которые дифференцируются в элементы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нормобластического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ряда ( вторичные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эритробласты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Одновременно с красными островками в не их в мезенхиме образуются островки белой крови. Там образуются СКК, которые дают гранулоциты. На поздней стадии развития зародыша желточный мешок атрофируется и СКК перемещаются в формирующуюся печень.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2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Органы кроветворения и иммунопоэза. Часть 1 - online presen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40" y="365126"/>
            <a:ext cx="6697648" cy="50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25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834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Первичный гемопоэз и гемопоэтические стволовые клетки эмбриональной печени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Желточный этап кроветворения</vt:lpstr>
      <vt:lpstr>Пренатальный гемопоэз</vt:lpstr>
      <vt:lpstr>Презентация PowerPoint</vt:lpstr>
      <vt:lpstr>Презентация PowerPoint</vt:lpstr>
      <vt:lpstr>Презентация PowerPoint</vt:lpstr>
      <vt:lpstr>Гепато-тимусолиенальный этап гемопоэза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Первичный гемопоэз и гемопоэтические стволовые клетки эмбриональной печени</dc:title>
  <dc:creator>User</dc:creator>
  <cp:lastModifiedBy>User</cp:lastModifiedBy>
  <cp:revision>38</cp:revision>
  <dcterms:created xsi:type="dcterms:W3CDTF">2021-03-31T15:17:26Z</dcterms:created>
  <dcterms:modified xsi:type="dcterms:W3CDTF">2021-04-01T11:43:27Z</dcterms:modified>
</cp:coreProperties>
</file>